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7"/>
  </p:handoutMasterIdLst>
  <p:sldIdLst>
    <p:sldId id="256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881"/>
    <a:srgbClr val="BD1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762"/>
  </p:normalViewPr>
  <p:slideViewPr>
    <p:cSldViewPr snapToGrid="0" snapToObjects="1">
      <p:cViewPr varScale="1">
        <p:scale>
          <a:sx n="139" d="100"/>
          <a:sy n="139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31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ort Bakx" userId="661db719-d769-4cbb-a255-6a80ec122392" providerId="ADAL" clId="{77C8A0D8-411F-4ED9-8950-5B1ED6A13B17}"/>
    <pc:docChg chg="modSld">
      <pc:chgData name="Noort Bakx" userId="661db719-d769-4cbb-a255-6a80ec122392" providerId="ADAL" clId="{77C8A0D8-411F-4ED9-8950-5B1ED6A13B17}" dt="2019-07-09T11:58:18.998" v="3" actId="404"/>
      <pc:docMkLst>
        <pc:docMk/>
      </pc:docMkLst>
      <pc:sldChg chg="modSp">
        <pc:chgData name="Noort Bakx" userId="661db719-d769-4cbb-a255-6a80ec122392" providerId="ADAL" clId="{77C8A0D8-411F-4ED9-8950-5B1ED6A13B17}" dt="2019-07-09T11:58:18.998" v="3" actId="404"/>
        <pc:sldMkLst>
          <pc:docMk/>
          <pc:sldMk cId="3297073488" sldId="256"/>
        </pc:sldMkLst>
        <pc:spChg chg="mod">
          <ac:chgData name="Noort Bakx" userId="661db719-d769-4cbb-a255-6a80ec122392" providerId="ADAL" clId="{77C8A0D8-411F-4ED9-8950-5B1ED6A13B17}" dt="2019-07-09T11:58:18.998" v="3" actId="404"/>
          <ac:spMkLst>
            <pc:docMk/>
            <pc:sldMk cId="3297073488" sldId="256"/>
            <ac:spMk id="3" creationId="{CD50DDB7-43E2-344F-BBF6-7BCA61B1629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FE5D3E-A7E0-9A42-AADD-98336FAE2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1BE95-7D29-8549-B204-7B854BCAF1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DCB13-F7D5-B348-A9B8-1EAB3CE5A35B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28BBF-600A-624C-A7B3-546765368D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7FB86-D056-C344-9122-A9B8DF62C7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6E44F-0E5C-DE44-B9BB-6913A626D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79" y="996778"/>
            <a:ext cx="8861339" cy="1635694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9" y="2701528"/>
            <a:ext cx="8861339" cy="890169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411" y="955588"/>
            <a:ext cx="1655806" cy="3048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380" y="142041"/>
            <a:ext cx="6381750" cy="38615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BEBE25E-B762-E849-BAB8-5F2E7591F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79" y="1046204"/>
            <a:ext cx="8861339" cy="158626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2FAA935-424A-E249-A06A-C7AABFBE9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79" y="2701528"/>
            <a:ext cx="8861339" cy="890169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80" y="930876"/>
            <a:ext cx="4358330" cy="314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0914" y="930876"/>
            <a:ext cx="4358330" cy="314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4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79" y="886468"/>
            <a:ext cx="4290701" cy="5693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79" y="1532238"/>
            <a:ext cx="4298937" cy="24713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557" y="886468"/>
            <a:ext cx="4418923" cy="5693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0320" y="1532238"/>
            <a:ext cx="4427160" cy="24713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E1A624A-7E9A-7B42-90FA-02E72B92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0" y="150277"/>
            <a:ext cx="6299371" cy="5993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0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7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80" y="947351"/>
            <a:ext cx="2641771" cy="83282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709" y="947351"/>
            <a:ext cx="6070771" cy="311149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80" y="1837038"/>
            <a:ext cx="2641771" cy="222180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0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380" y="172994"/>
            <a:ext cx="6365274" cy="313362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9D62EF-2FDC-E143-BC9F-4F4632FE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0" y="3393989"/>
            <a:ext cx="6365274" cy="32452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FA03DC3-6799-7D43-BEF1-C0BC01D7C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4380" y="3789405"/>
            <a:ext cx="6365274" cy="26943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27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380" y="150277"/>
            <a:ext cx="6233469" cy="599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79" y="980303"/>
            <a:ext cx="8869577" cy="296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380" y="4140414"/>
            <a:ext cx="8047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CE71-BB38-114A-9E33-DD20BA585E80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1869" y="4140414"/>
            <a:ext cx="47310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5716" y="4146207"/>
            <a:ext cx="9525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23388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D9222A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D9222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D9222A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D9222A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D9222A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9E553B-11D7-2546-8B80-ECF17ABCEF7A}"/>
              </a:ext>
            </a:extLst>
          </p:cNvPr>
          <p:cNvSpPr txBox="1"/>
          <p:nvPr/>
        </p:nvSpPr>
        <p:spPr>
          <a:xfrm>
            <a:off x="82296" y="3245005"/>
            <a:ext cx="2761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SAVE THE DATE</a:t>
            </a:r>
          </a:p>
        </p:txBody>
      </p:sp>
    </p:spTree>
    <p:extLst>
      <p:ext uri="{BB962C8B-B14F-4D97-AF65-F5344CB8AC3E}">
        <p14:creationId xmlns:p14="http://schemas.microsoft.com/office/powerpoint/2010/main" val="329707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3466-F200-CB4D-B95C-6C197573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07092-381F-8548-A441-7E5F2E508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0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4" ma:contentTypeDescription="Create a new document." ma:contentTypeScope="" ma:versionID="7a3d31ca8def8863ce3e3e358b0799df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3b7f00eb838af52858a420cf2bab6919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10257F-E0D9-439C-89DF-41FEA8B8F4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23147-8C01-4420-963D-6807EFE41AAA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eb3f7de7-c935-4ca6-a12c-1f73773710ec"/>
    <ds:schemaRef ds:uri="http://purl.org/dc/dcmitype/"/>
    <ds:schemaRef ds:uri="http://schemas.openxmlformats.org/package/2006/metadata/core-properties"/>
    <ds:schemaRef ds:uri="f41fa17a-99c4-4c5f-bcb4-a52bd907e64f"/>
    <ds:schemaRef ds:uri="http://www.w3.org/XML/1998/namespace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504D06D-E022-4D02-957D-89B290FCA32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Daniel Schroeder</cp:lastModifiedBy>
  <cp:revision>11</cp:revision>
  <dcterms:created xsi:type="dcterms:W3CDTF">2019-02-13T08:22:50Z</dcterms:created>
  <dcterms:modified xsi:type="dcterms:W3CDTF">2020-06-04T09:55:05Z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  <property fmtid="{D5CDD505-2E9C-101B-9397-08002B2CF9AE}" pid="3" name="AuthorIds_UIVersion_512">
    <vt:lpwstr>221</vt:lpwstr>
  </property>
</Properties>
</file>